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7136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848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560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4272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0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1" userDrawn="1">
          <p15:clr>
            <a:srgbClr val="A4A3A4"/>
          </p15:clr>
        </p15:guide>
        <p15:guide id="3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22"/>
    <p:restoredTop sz="94704"/>
  </p:normalViewPr>
  <p:slideViewPr>
    <p:cSldViewPr snapToGrid="0" snapToObjects="1">
      <p:cViewPr varScale="1">
        <p:scale>
          <a:sx n="77" d="100"/>
          <a:sy n="77" d="100"/>
        </p:scale>
        <p:origin x="974" y="91"/>
      </p:cViewPr>
      <p:guideLst>
        <p:guide orient="horz" pos="2160"/>
        <p:guide pos="3841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92" d="100"/>
          <a:sy n="92" d="100"/>
        </p:scale>
        <p:origin x="373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DCF339-BFF8-4740-A42F-1EDF529375A0}" type="datetime1">
              <a:rPr lang="en-US" smtClean="0"/>
              <a:t>10/23/2018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2C1B2D-583C-3445-8120-CB21055DB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38764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6FEFF-D2BD-E443-B50E-D5DABE5B66CF}" type="datetime1">
              <a:rPr lang="en-US" smtClean="0"/>
              <a:t>10/23/2018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BCD50-0B28-4EBE-9BC6-D7A26B602B1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34757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8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0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2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4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60" algn="l" defTabSz="91424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ypothesis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 userDrawn="1"/>
        </p:nvGrpSpPr>
        <p:grpSpPr>
          <a:xfrm>
            <a:off x="-667069" y="-619504"/>
            <a:ext cx="12326062" cy="2194346"/>
            <a:chOff x="-667069" y="-619504"/>
            <a:chExt cx="12326062" cy="2194346"/>
          </a:xfrm>
        </p:grpSpPr>
        <p:pic>
          <p:nvPicPr>
            <p:cNvPr id="39" name="Picture 3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65951" y="-619504"/>
              <a:ext cx="12124944" cy="1987296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67069" y="-410143"/>
              <a:ext cx="12311773" cy="1984985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Picture Placeholder 4"/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6416876" y="1575081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36591" y="161638"/>
            <a:ext cx="9206147" cy="6465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{Test Name} - Hypothesis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  <p:sp>
        <p:nvSpPr>
          <p:cNvPr id="62" name="Picture Placeholder 4">
            <a:extLst>
              <a:ext uri="{FF2B5EF4-FFF2-40B4-BE49-F238E27FC236}">
                <a16:creationId xmlns:a16="http://schemas.microsoft.com/office/drawing/2014/main" id="{DEBAFC8C-0FDD-4C7A-8633-909A3BD9AB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17021" y="4170153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6B5A2E05-0E45-45EB-8610-FCFDFAA127D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5581" y="5424227"/>
            <a:ext cx="5397500" cy="735013"/>
          </a:xfrm>
          <a:prstGeom prst="rect">
            <a:avLst/>
          </a:prstGeom>
        </p:spPr>
        <p:txBody>
          <a:bodyPr anchor="t">
            <a:noAutofit/>
          </a:bodyPr>
          <a:lstStyle>
            <a:lvl1pPr>
              <a:defRPr/>
            </a:lvl1pPr>
          </a:lstStyle>
          <a:p>
            <a:r>
              <a:rPr lang="en-US" sz="1400" b="1" dirty="0">
                <a:latin typeface="Corbel" panose="020B0503020204020204" pitchFamily="34" charset="0"/>
              </a:rPr>
              <a:t>Start Date:</a:t>
            </a:r>
            <a:r>
              <a:rPr lang="en-US" sz="1400" dirty="0">
                <a:latin typeface="Corbel" panose="020B0503020204020204" pitchFamily="34" charset="0"/>
              </a:rPr>
              <a:t> {Jan 1, 2019}	</a:t>
            </a:r>
            <a:br>
              <a:rPr lang="en-US" sz="1400" dirty="0">
                <a:latin typeface="Corbel" panose="020B0503020204020204" pitchFamily="34" charset="0"/>
              </a:rPr>
            </a:br>
            <a:r>
              <a:rPr lang="en-US" sz="1400" b="1" dirty="0">
                <a:latin typeface="Corbel" panose="020B0503020204020204" pitchFamily="34" charset="0"/>
              </a:rPr>
              <a:t>End Date (Projected): </a:t>
            </a:r>
            <a:r>
              <a:rPr lang="en-US" sz="1400" b="0" dirty="0">
                <a:latin typeface="Corbel" panose="020B0503020204020204" pitchFamily="34" charset="0"/>
              </a:rPr>
              <a:t> {Feb 1, 2019}</a:t>
            </a:r>
            <a:endParaRPr lang="en-US" sz="1400" b="1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F4655D5-7A91-487D-9240-8BE3CDCC090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6820" y="3873184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  <p:sp>
        <p:nvSpPr>
          <p:cNvPr id="68" name="Text Placeholder 16">
            <a:extLst>
              <a:ext uri="{FF2B5EF4-FFF2-40B4-BE49-F238E27FC236}">
                <a16:creationId xmlns:a16="http://schemas.microsoft.com/office/drawing/2014/main" id="{F1798141-01F1-4926-93B1-6E31B3AF7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17021" y="1278112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Original - Default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73D89EF9-CCBF-4BBF-BD85-C4CDB9E39DD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316182" y="1442256"/>
            <a:ext cx="4540926" cy="308239"/>
          </a:xfrm>
          <a:prstGeom prst="rect">
            <a:avLst/>
          </a:prstGeom>
        </p:spPr>
        <p:txBody>
          <a:bodyPr anchor="ctr">
            <a:noAutofit/>
          </a:bodyPr>
          <a:lstStyle>
            <a:lvl1pPr>
              <a:defRPr sz="1600"/>
            </a:lvl1pPr>
          </a:lstStyle>
          <a:p>
            <a:r>
              <a:rPr lang="en-US" sz="1200" dirty="0">
                <a:latin typeface="Corbel" panose="020B0503020204020204" pitchFamily="34" charset="0"/>
              </a:rPr>
              <a:t>{AB Test} {MV Test} {Personalization Test}</a:t>
            </a:r>
            <a:endParaRPr lang="en-US" sz="1400" dirty="0">
              <a:solidFill>
                <a:srgbClr val="51595F"/>
              </a:solidFill>
              <a:latin typeface="Corbel" panose="020B0503020204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BCD922-D78D-480E-9F95-91068B7F23B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316182" y="1909100"/>
            <a:ext cx="4540926" cy="305018"/>
          </a:xfrm>
        </p:spPr>
        <p:txBody>
          <a:bodyPr anchor="ctr">
            <a:noAutofit/>
          </a:bodyPr>
          <a:lstStyle>
            <a:lvl1pPr>
              <a:defRPr/>
            </a:lvl1pPr>
          </a:lstStyle>
          <a:p>
            <a:r>
              <a:rPr lang="en-US" sz="1200" dirty="0">
                <a:latin typeface="Corbel" panose="020B0503020204020204" pitchFamily="34" charset="0"/>
              </a:rPr>
              <a:t>{</a:t>
            </a:r>
            <a:r>
              <a:rPr lang="en-US" sz="1200" dirty="0" err="1">
                <a:latin typeface="Corbel" panose="020B0503020204020204" pitchFamily="34" charset="0"/>
              </a:rPr>
              <a:t>url</a:t>
            </a:r>
            <a:r>
              <a:rPr lang="en-US" sz="1200" dirty="0">
                <a:latin typeface="Corbel" panose="020B0503020204020204" pitchFamily="34" charset="0"/>
              </a:rPr>
              <a:t> of page with test}</a:t>
            </a:r>
            <a:endParaRPr lang="en-US" dirty="0"/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501724F-A9B0-465D-A6F6-9330A0D753E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5581" y="2728232"/>
            <a:ext cx="5397500" cy="1441814"/>
          </a:xfrm>
        </p:spPr>
        <p:txBody>
          <a:bodyPr anchor="t">
            <a:noAutofit/>
          </a:bodyPr>
          <a:lstStyle>
            <a:lvl1pPr marL="0" marR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51595F"/>
                </a:solidFill>
                <a:latin typeface="Corbel" panose="020B0503020204020204" pitchFamily="34" charset="0"/>
              </a:rPr>
              <a:t>Briefly describe the business background for why this test is established and / or describe the test hypothesis.</a:t>
            </a:r>
          </a:p>
          <a:p>
            <a:endParaRPr lang="en-US" dirty="0"/>
          </a:p>
        </p:txBody>
      </p:sp>
      <p:sp>
        <p:nvSpPr>
          <p:cNvPr id="23" name="Text Placeholder 4">
            <a:extLst>
              <a:ext uri="{FF2B5EF4-FFF2-40B4-BE49-F238E27FC236}">
                <a16:creationId xmlns:a16="http://schemas.microsoft.com/office/drawing/2014/main" id="{BD698C15-7C37-45A6-A487-A5B13E3F9843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325581" y="4513770"/>
            <a:ext cx="5397500" cy="853047"/>
          </a:xfrm>
        </p:spPr>
        <p:txBody>
          <a:bodyPr anchor="t">
            <a:noAutofit/>
          </a:bodyPr>
          <a:lstStyle>
            <a:lvl1pPr marL="0" marR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51595F"/>
                </a:solidFill>
                <a:latin typeface="Corbel" panose="020B0503020204020204" pitchFamily="34" charset="0"/>
              </a:rPr>
              <a:t>Primary: Example: Increase conversion rate of {name} Goal</a:t>
            </a:r>
            <a:br>
              <a:rPr lang="en-US" sz="1200" dirty="0">
                <a:solidFill>
                  <a:srgbClr val="51595F"/>
                </a:solidFill>
                <a:latin typeface="Corbel" panose="020B0503020204020204" pitchFamily="34" charset="0"/>
              </a:rPr>
            </a:br>
            <a:r>
              <a:rPr lang="en-US" sz="1200" dirty="0">
                <a:solidFill>
                  <a:srgbClr val="51595F"/>
                </a:solidFill>
                <a:latin typeface="Corbel" panose="020B0503020204020204" pitchFamily="34" charset="0"/>
              </a:rPr>
              <a:t>Secondary: Example: increase conversion rate of {name} goal, increase visits to {name} page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3E7DC9-D2A5-4331-A18E-DB407EED506A}"/>
              </a:ext>
            </a:extLst>
          </p:cNvPr>
          <p:cNvSpPr txBox="1"/>
          <p:nvPr userDrawn="1"/>
        </p:nvSpPr>
        <p:spPr>
          <a:xfrm>
            <a:off x="325581" y="1442256"/>
            <a:ext cx="1191491" cy="32873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1400" b="1" dirty="0">
                <a:latin typeface="Corbel" panose="020B0503020204020204" pitchFamily="34" charset="0"/>
              </a:rPr>
              <a:t>Test Type: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F84A854-F0B5-4D55-8A52-8E8289B5D76D}"/>
              </a:ext>
            </a:extLst>
          </p:cNvPr>
          <p:cNvSpPr txBox="1"/>
          <p:nvPr userDrawn="1"/>
        </p:nvSpPr>
        <p:spPr>
          <a:xfrm>
            <a:off x="325581" y="1901595"/>
            <a:ext cx="1191491" cy="312523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1400" b="1" dirty="0">
                <a:latin typeface="Corbel" panose="020B0503020204020204" pitchFamily="34" charset="0"/>
              </a:rPr>
              <a:t>Page URL: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03E79F6-F5A7-4A38-952F-1B11A0BE373F}"/>
              </a:ext>
            </a:extLst>
          </p:cNvPr>
          <p:cNvSpPr txBox="1"/>
          <p:nvPr userDrawn="1"/>
        </p:nvSpPr>
        <p:spPr>
          <a:xfrm>
            <a:off x="325581" y="2423479"/>
            <a:ext cx="2467411" cy="29690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1400" b="1" dirty="0">
                <a:latin typeface="Corbel" panose="020B0503020204020204" pitchFamily="34" charset="0"/>
              </a:rPr>
              <a:t>Description/Hypothesis: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DBD08B8-377A-49EA-A3B9-76D039F7BC3D}"/>
              </a:ext>
            </a:extLst>
          </p:cNvPr>
          <p:cNvSpPr txBox="1"/>
          <p:nvPr userDrawn="1"/>
        </p:nvSpPr>
        <p:spPr>
          <a:xfrm>
            <a:off x="325581" y="4212447"/>
            <a:ext cx="2467411" cy="296901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r>
              <a:rPr lang="en-US" sz="1400" b="1" dirty="0">
                <a:latin typeface="Corbel" panose="020B0503020204020204" pitchFamily="34" charset="0"/>
              </a:rPr>
              <a:t>Test Objective:</a:t>
            </a:r>
          </a:p>
        </p:txBody>
      </p:sp>
    </p:spTree>
    <p:extLst>
      <p:ext uri="{BB962C8B-B14F-4D97-AF65-F5344CB8AC3E}">
        <p14:creationId xmlns:p14="http://schemas.microsoft.com/office/powerpoint/2010/main" val="27513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pothesis multiple varia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 userDrawn="1"/>
        </p:nvGrpSpPr>
        <p:grpSpPr>
          <a:xfrm>
            <a:off x="-667069" y="-619504"/>
            <a:ext cx="12326062" cy="2194346"/>
            <a:chOff x="-667069" y="-619504"/>
            <a:chExt cx="12326062" cy="2194346"/>
          </a:xfrm>
        </p:grpSpPr>
        <p:pic>
          <p:nvPicPr>
            <p:cNvPr id="39" name="Picture 3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65951" y="-619504"/>
              <a:ext cx="12124944" cy="1987296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67069" y="-410143"/>
              <a:ext cx="12311773" cy="1984985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Picture Placeholder 4"/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6416876" y="1638980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36591" y="161638"/>
            <a:ext cx="9206147" cy="6465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{Test Name} - Hypothesis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  <p:sp>
        <p:nvSpPr>
          <p:cNvPr id="62" name="Picture Placeholder 4">
            <a:extLst>
              <a:ext uri="{FF2B5EF4-FFF2-40B4-BE49-F238E27FC236}">
                <a16:creationId xmlns:a16="http://schemas.microsoft.com/office/drawing/2014/main" id="{DEBAFC8C-0FDD-4C7A-8633-909A3BD9AB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16876" y="4076295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15" name="Picture Placeholder 4">
            <a:extLst>
              <a:ext uri="{FF2B5EF4-FFF2-40B4-BE49-F238E27FC236}">
                <a16:creationId xmlns:a16="http://schemas.microsoft.com/office/drawing/2014/main" id="{80A98E61-739F-4A58-90DF-77D79C284802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482221" y="1638980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16" name="Picture Placeholder 4">
            <a:extLst>
              <a:ext uri="{FF2B5EF4-FFF2-40B4-BE49-F238E27FC236}">
                <a16:creationId xmlns:a16="http://schemas.microsoft.com/office/drawing/2014/main" id="{F8CD6024-7FEA-4165-9488-F04BCCF0E2D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82221" y="4076295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19" name="Text Placeholder 16">
            <a:extLst>
              <a:ext uri="{FF2B5EF4-FFF2-40B4-BE49-F238E27FC236}">
                <a16:creationId xmlns:a16="http://schemas.microsoft.com/office/drawing/2014/main" id="{802C5A51-7CC4-4159-969F-F81FF8CE1B9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82366" y="1319586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  <p:sp>
        <p:nvSpPr>
          <p:cNvPr id="20" name="Text Placeholder 16">
            <a:extLst>
              <a:ext uri="{FF2B5EF4-FFF2-40B4-BE49-F238E27FC236}">
                <a16:creationId xmlns:a16="http://schemas.microsoft.com/office/drawing/2014/main" id="{6811A06D-0C2D-4D71-8D36-C194495F7A5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16876" y="3788008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4A745737-FE39-4024-BA7E-0148B235805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82366" y="3788008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34D6BDEB-4258-4284-847F-D6CF50A5F2C8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416876" y="1319586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</p:spTree>
    <p:extLst>
      <p:ext uri="{BB962C8B-B14F-4D97-AF65-F5344CB8AC3E}">
        <p14:creationId xmlns:p14="http://schemas.microsoft.com/office/powerpoint/2010/main" val="2398797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pothesis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 userDrawn="1"/>
        </p:nvGrpSpPr>
        <p:grpSpPr>
          <a:xfrm>
            <a:off x="-667069" y="-619504"/>
            <a:ext cx="12326062" cy="2194346"/>
            <a:chOff x="-667069" y="-619504"/>
            <a:chExt cx="12326062" cy="2194346"/>
          </a:xfrm>
        </p:grpSpPr>
        <p:pic>
          <p:nvPicPr>
            <p:cNvPr id="39" name="Picture 3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65951" y="-619504"/>
              <a:ext cx="12124944" cy="1987296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67069" y="-410143"/>
              <a:ext cx="12311773" cy="1984985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2" name="Picture Placeholder 4"/>
          <p:cNvSpPr>
            <a:spLocks noGrp="1"/>
          </p:cNvSpPr>
          <p:nvPr userDrawn="1">
            <p:ph type="pic" sz="quarter" idx="15" hasCustomPrompt="1"/>
          </p:nvPr>
        </p:nvSpPr>
        <p:spPr>
          <a:xfrm>
            <a:off x="6416876" y="1575081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36591" y="161638"/>
            <a:ext cx="9206147" cy="6465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{Test Name} - Hypothesis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  <p:sp>
        <p:nvSpPr>
          <p:cNvPr id="62" name="Picture Placeholder 4">
            <a:extLst>
              <a:ext uri="{FF2B5EF4-FFF2-40B4-BE49-F238E27FC236}">
                <a16:creationId xmlns:a16="http://schemas.microsoft.com/office/drawing/2014/main" id="{DEBAFC8C-0FDD-4C7A-8633-909A3BD9AB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6417021" y="4170153"/>
            <a:ext cx="4986483" cy="1923088"/>
          </a:xfrm>
          <a:prstGeom prst="rect">
            <a:avLst/>
          </a:prstGeom>
          <a:solidFill>
            <a:srgbClr val="0D0D11"/>
          </a:solidFill>
        </p:spPr>
        <p:txBody>
          <a:bodyPr>
            <a:normAutofit/>
          </a:bodyPr>
          <a:lstStyle>
            <a:lvl1pPr algn="ctr">
              <a:defRPr sz="1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add screenshot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2F4655D5-7A91-487D-9240-8BE3CDCC0903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416820" y="3873184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Test Variant</a:t>
            </a:r>
          </a:p>
        </p:txBody>
      </p:sp>
      <p:sp>
        <p:nvSpPr>
          <p:cNvPr id="68" name="Text Placeholder 16">
            <a:extLst>
              <a:ext uri="{FF2B5EF4-FFF2-40B4-BE49-F238E27FC236}">
                <a16:creationId xmlns:a16="http://schemas.microsoft.com/office/drawing/2014/main" id="{F1798141-01F1-4926-93B1-6E31B3AF717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417021" y="1278112"/>
            <a:ext cx="4986338" cy="296862"/>
          </a:xfrm>
          <a:prstGeom prst="rect">
            <a:avLst/>
          </a:prstGeom>
        </p:spPr>
        <p:txBody>
          <a:bodyPr/>
          <a:lstStyle>
            <a:lvl1pPr marL="0" marR="0" indent="0" algn="ctr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400" u="sng" dirty="0">
                <a:latin typeface="Corbel" panose="020B0503020204020204" pitchFamily="34" charset="0"/>
              </a:rPr>
              <a:t>Original - Default</a:t>
            </a:r>
          </a:p>
        </p:txBody>
      </p:sp>
      <p:sp>
        <p:nvSpPr>
          <p:cNvPr id="21" name="Text Placeholder 4">
            <a:extLst>
              <a:ext uri="{FF2B5EF4-FFF2-40B4-BE49-F238E27FC236}">
                <a16:creationId xmlns:a16="http://schemas.microsoft.com/office/drawing/2014/main" id="{C501724F-A9B0-465D-A6F6-9330A0D753E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5581" y="1278112"/>
            <a:ext cx="5397500" cy="4815129"/>
          </a:xfrm>
        </p:spPr>
        <p:txBody>
          <a:bodyPr anchor="t">
            <a:noAutofit/>
          </a:bodyPr>
          <a:lstStyle>
            <a:lvl1pPr marL="0" marR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0" marR="0" lvl="0" indent="0" algn="l" defTabSz="914514" rtl="0" eaLnBrk="1" fontAlgn="auto" latinLnBrk="0" hangingPunct="1">
              <a:lnSpc>
                <a:spcPct val="100000"/>
              </a:lnSpc>
              <a:spcBef>
                <a:spcPts val="552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srgbClr val="51595F"/>
                </a:solidFill>
                <a:latin typeface="Corbel" panose="020B0503020204020204" pitchFamily="34" charset="0"/>
              </a:rPr>
              <a:t>Briefly describe the business background for why this test is established and / or describe the test hypothesis.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10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sic Headline/Text: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 userDrawn="1"/>
        </p:nvGrpSpPr>
        <p:grpSpPr>
          <a:xfrm>
            <a:off x="-667069" y="-619504"/>
            <a:ext cx="12326062" cy="2194346"/>
            <a:chOff x="-667069" y="-619504"/>
            <a:chExt cx="12326062" cy="2194346"/>
          </a:xfrm>
        </p:grpSpPr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65951" y="-619504"/>
              <a:ext cx="12124944" cy="1987296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67069" y="-410143"/>
              <a:ext cx="12311773" cy="1984985"/>
            </a:xfrm>
            <a:prstGeom prst="rect">
              <a:avLst/>
            </a:prstGeom>
          </p:spPr>
        </p:pic>
      </p:grpSp>
      <p:sp>
        <p:nvSpPr>
          <p:cNvPr id="4" name="Slide Number Placeholder 3"/>
          <p:cNvSpPr>
            <a:spLocks noGrp="1"/>
          </p:cNvSpPr>
          <p:nvPr userDrawn="1">
            <p:ph type="sldNum" sz="quarter" idx="13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Content Placeholder 4"/>
          <p:cNvSpPr>
            <a:spLocks noGrp="1"/>
          </p:cNvSpPr>
          <p:nvPr userDrawn="1">
            <p:ph sz="quarter" idx="11" hasCustomPrompt="1"/>
          </p:nvPr>
        </p:nvSpPr>
        <p:spPr>
          <a:xfrm>
            <a:off x="431913" y="1310640"/>
            <a:ext cx="11356757" cy="5090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1">
                <a:solidFill>
                  <a:schemeClr val="tx1"/>
                </a:solidFill>
              </a:defRPr>
            </a:lvl1pPr>
            <a:lvl2pPr marL="346179" indent="-17309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Font typeface="Wingdings" charset="2"/>
              <a:buChar char="§"/>
              <a:defRPr sz="2401">
                <a:solidFill>
                  <a:schemeClr val="tx1"/>
                </a:solidFill>
              </a:defRPr>
            </a:lvl2pPr>
            <a:lvl3pPr marL="574847" indent="-17309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buSzPct val="100000"/>
              <a:buFont typeface="Arial"/>
              <a:buChar char="•"/>
              <a:tabLst/>
              <a:defRPr sz="2001">
                <a:solidFill>
                  <a:schemeClr val="tx1"/>
                </a:solidFill>
              </a:defRPr>
            </a:lvl3pPr>
            <a:lvl4pPr marL="867035" indent="-17309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chemeClr val="tx1"/>
              </a:buClr>
              <a:defRPr>
                <a:solidFill>
                  <a:schemeClr val="tx1"/>
                </a:solidFill>
                <a:latin typeface="Corbel"/>
                <a:cs typeface="Corbel"/>
              </a:defRPr>
            </a:lvl4pPr>
            <a:lvl5pPr marL="1260853" indent="-17309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SzPct val="80000"/>
              <a:defRPr>
                <a:solidFill>
                  <a:schemeClr val="tx1"/>
                </a:solidFill>
                <a:latin typeface="Corbel"/>
              </a:defRPr>
            </a:lvl5pPr>
          </a:lstStyle>
          <a:p>
            <a:pPr lvl="0"/>
            <a:r>
              <a:rPr lang="en-US" dirty="0"/>
              <a:t>Click to add support text here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36591" y="161638"/>
            <a:ext cx="9206147" cy="6465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add slide headline here</a:t>
            </a:r>
          </a:p>
        </p:txBody>
      </p:sp>
      <p:sp>
        <p:nvSpPr>
          <p:cNvPr id="2" name="Footer Placeholder 1"/>
          <p:cNvSpPr>
            <a:spLocks noGrp="1"/>
          </p:cNvSpPr>
          <p:nvPr userDrawn="1">
            <p:ph type="ftr" sz="quarter" idx="17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</p:spTree>
    <p:extLst>
      <p:ext uri="{BB962C8B-B14F-4D97-AF65-F5344CB8AC3E}">
        <p14:creationId xmlns:p14="http://schemas.microsoft.com/office/powerpoint/2010/main" val="2167168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ypothes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 userDrawn="1"/>
        </p:nvGrpSpPr>
        <p:grpSpPr>
          <a:xfrm>
            <a:off x="-667069" y="-619504"/>
            <a:ext cx="12326062" cy="2194346"/>
            <a:chOff x="-667069" y="-619504"/>
            <a:chExt cx="12326062" cy="2194346"/>
          </a:xfrm>
        </p:grpSpPr>
        <p:pic>
          <p:nvPicPr>
            <p:cNvPr id="39" name="Picture 38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465951" y="-619504"/>
              <a:ext cx="12124944" cy="1987296"/>
            </a:xfrm>
            <a:prstGeom prst="rect">
              <a:avLst/>
            </a:prstGeom>
          </p:spPr>
        </p:pic>
        <p:pic>
          <p:nvPicPr>
            <p:cNvPr id="40" name="Picture 39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667069" y="-410143"/>
              <a:ext cx="12311773" cy="1984985"/>
            </a:xfrm>
            <a:prstGeom prst="rect">
              <a:avLst/>
            </a:prstGeom>
          </p:spPr>
        </p:pic>
      </p:grpSp>
      <p:sp>
        <p:nvSpPr>
          <p:cNvPr id="2" name="Slide Number Placehold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0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436591" y="161638"/>
            <a:ext cx="9206147" cy="64654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00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{Test Name} - Hypothesis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</p:spTree>
    <p:extLst>
      <p:ext uri="{BB962C8B-B14F-4D97-AF65-F5344CB8AC3E}">
        <p14:creationId xmlns:p14="http://schemas.microsoft.com/office/powerpoint/2010/main" val="2680232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</p:spTree>
    <p:extLst>
      <p:ext uri="{BB962C8B-B14F-4D97-AF65-F5344CB8AC3E}">
        <p14:creationId xmlns:p14="http://schemas.microsoft.com/office/powerpoint/2010/main" val="1645355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hyperlink" Target="https://sitecoresymposium2017.smarteventscloud.com/exhibitor/login.do" TargetMode="Externa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 userDrawn="1">
            <p:ph type="title"/>
          </p:nvPr>
        </p:nvSpPr>
        <p:spPr>
          <a:xfrm>
            <a:off x="436876" y="1090640"/>
            <a:ext cx="11275200" cy="810000"/>
          </a:xfrm>
          <a:prstGeom prst="rect">
            <a:avLst/>
          </a:prstGeom>
        </p:spPr>
        <p:txBody>
          <a:bodyPr vert="horz" lIns="122379" tIns="61189" rIns="122379" bIns="61189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436876" y="2133440"/>
            <a:ext cx="11269883" cy="4287680"/>
          </a:xfrm>
          <a:prstGeom prst="rect">
            <a:avLst/>
          </a:prstGeom>
        </p:spPr>
        <p:txBody>
          <a:bodyPr vert="horz" lIns="122379" tIns="61189" rIns="122379" bIns="61189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0"/>
            <a:r>
              <a:rPr lang="en-US" dirty="0"/>
              <a:t>Test</a:t>
            </a:r>
          </a:p>
          <a:p>
            <a:pPr lvl="0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 userDrawn="1">
            <p:ph type="sldNum" sz="quarter" idx="4"/>
          </p:nvPr>
        </p:nvSpPr>
        <p:spPr>
          <a:xfrm>
            <a:off x="10577320" y="6497321"/>
            <a:ext cx="1185264" cy="2495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Corbel"/>
              </a:defRPr>
            </a:lvl1pPr>
          </a:lstStyle>
          <a:p>
            <a:fld id="{C22AD53A-4A31-1849-8930-A19B857CB4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 userDrawn="1">
            <p:ph type="ftr" sz="quarter" idx="3"/>
          </p:nvPr>
        </p:nvSpPr>
        <p:spPr>
          <a:xfrm>
            <a:off x="1375310" y="6468256"/>
            <a:ext cx="5269062" cy="389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  <a:latin typeface="Corbel" charset="0"/>
                <a:ea typeface="Corbel" charset="0"/>
                <a:cs typeface="Corbel" charset="0"/>
              </a:defRPr>
            </a:lvl1pPr>
          </a:lstStyle>
          <a:p>
            <a:r>
              <a:rPr lang="en-US" dirty="0"/>
              <a:t>© 2001-2018 </a:t>
            </a:r>
            <a:r>
              <a:rPr lang="en-US" dirty="0" err="1"/>
              <a:t>Sitecore</a:t>
            </a:r>
            <a:r>
              <a:rPr lang="en-US" dirty="0"/>
              <a:t> Corporation A/S. All rights reserved. </a:t>
            </a:r>
            <a:r>
              <a:rPr lang="en-US" dirty="0" err="1"/>
              <a:t>Sitecore</a:t>
            </a:r>
            <a:r>
              <a:rPr lang="en-US" dirty="0"/>
              <a:t>® and Own the Experience® are registered trademarks of </a:t>
            </a:r>
            <a:r>
              <a:rPr lang="en-US" dirty="0" err="1"/>
              <a:t>Sitecore</a:t>
            </a:r>
            <a:r>
              <a:rPr lang="en-US" dirty="0"/>
              <a:t> Corporation A/S. All other brand and product names are the property of their respective owners.</a:t>
            </a:r>
          </a:p>
        </p:txBody>
      </p:sp>
      <p:grpSp>
        <p:nvGrpSpPr>
          <p:cNvPr id="5" name="Group 4"/>
          <p:cNvGrpSpPr/>
          <p:nvPr userDrawn="1"/>
        </p:nvGrpSpPr>
        <p:grpSpPr>
          <a:xfrm>
            <a:off x="-1793" y="6497320"/>
            <a:ext cx="1287942" cy="294225"/>
            <a:chOff x="8840" y="6497320"/>
            <a:chExt cx="1287942" cy="294225"/>
          </a:xfrm>
        </p:grpSpPr>
        <p:sp>
          <p:nvSpPr>
            <p:cNvPr id="9" name="Snip Single Corner Rectangle 8"/>
            <p:cNvSpPr/>
            <p:nvPr/>
          </p:nvSpPr>
          <p:spPr>
            <a:xfrm rot="10800000" flipH="1">
              <a:off x="8840" y="6510873"/>
              <a:ext cx="1287942" cy="280672"/>
            </a:xfrm>
            <a:custGeom>
              <a:avLst/>
              <a:gdLst>
                <a:gd name="connsiteX0" fmla="*/ 0 w 1066502"/>
                <a:gd name="connsiteY0" fmla="*/ 0 h 280672"/>
                <a:gd name="connsiteX1" fmla="*/ 952549 w 1066502"/>
                <a:gd name="connsiteY1" fmla="*/ 0 h 280672"/>
                <a:gd name="connsiteX2" fmla="*/ 1066502 w 1066502"/>
                <a:gd name="connsiteY2" fmla="*/ 113953 h 280672"/>
                <a:gd name="connsiteX3" fmla="*/ 1066502 w 1066502"/>
                <a:gd name="connsiteY3" fmla="*/ 280672 h 280672"/>
                <a:gd name="connsiteX4" fmla="*/ 0 w 1066502"/>
                <a:gd name="connsiteY4" fmla="*/ 280672 h 280672"/>
                <a:gd name="connsiteX5" fmla="*/ 0 w 1066502"/>
                <a:gd name="connsiteY5" fmla="*/ 0 h 280672"/>
                <a:gd name="connsiteX0" fmla="*/ 221105 w 1287607"/>
                <a:gd name="connsiteY0" fmla="*/ 0 h 280672"/>
                <a:gd name="connsiteX1" fmla="*/ 1173654 w 1287607"/>
                <a:gd name="connsiteY1" fmla="*/ 0 h 280672"/>
                <a:gd name="connsiteX2" fmla="*/ 1287607 w 1287607"/>
                <a:gd name="connsiteY2" fmla="*/ 113953 h 280672"/>
                <a:gd name="connsiteX3" fmla="*/ 1287607 w 1287607"/>
                <a:gd name="connsiteY3" fmla="*/ 280672 h 280672"/>
                <a:gd name="connsiteX4" fmla="*/ 0 w 1287607"/>
                <a:gd name="connsiteY4" fmla="*/ 280672 h 280672"/>
                <a:gd name="connsiteX5" fmla="*/ 221105 w 1287607"/>
                <a:gd name="connsiteY5" fmla="*/ 0 h 280672"/>
                <a:gd name="connsiteX0" fmla="*/ 3748 w 1287607"/>
                <a:gd name="connsiteY0" fmla="*/ 0 h 280672"/>
                <a:gd name="connsiteX1" fmla="*/ 1173654 w 1287607"/>
                <a:gd name="connsiteY1" fmla="*/ 0 h 280672"/>
                <a:gd name="connsiteX2" fmla="*/ 1287607 w 1287607"/>
                <a:gd name="connsiteY2" fmla="*/ 113953 h 280672"/>
                <a:gd name="connsiteX3" fmla="*/ 1287607 w 1287607"/>
                <a:gd name="connsiteY3" fmla="*/ 280672 h 280672"/>
                <a:gd name="connsiteX4" fmla="*/ 0 w 1287607"/>
                <a:gd name="connsiteY4" fmla="*/ 280672 h 280672"/>
                <a:gd name="connsiteX5" fmla="*/ 3748 w 1287607"/>
                <a:gd name="connsiteY5" fmla="*/ 0 h 2806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7607" h="280672">
                  <a:moveTo>
                    <a:pt x="3748" y="0"/>
                  </a:moveTo>
                  <a:lnTo>
                    <a:pt x="1173654" y="0"/>
                  </a:lnTo>
                  <a:lnTo>
                    <a:pt x="1287607" y="113953"/>
                  </a:lnTo>
                  <a:lnTo>
                    <a:pt x="1287607" y="280672"/>
                  </a:lnTo>
                  <a:lnTo>
                    <a:pt x="0" y="280672"/>
                  </a:lnTo>
                  <a:cubicBezTo>
                    <a:pt x="1249" y="187115"/>
                    <a:pt x="2499" y="93557"/>
                    <a:pt x="3748" y="0"/>
                  </a:cubicBezTo>
                  <a:close/>
                </a:path>
              </a:pathLst>
            </a:custGeom>
            <a:solidFill>
              <a:srgbClr val="EF820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901" dirty="0"/>
            </a:p>
          </p:txBody>
        </p:sp>
        <p:sp>
          <p:nvSpPr>
            <p:cNvPr id="10" name="TextBox 9">
              <a:hlinkClick r:id="rId8"/>
            </p:cNvPr>
            <p:cNvSpPr txBox="1"/>
            <p:nvPr userDrawn="1"/>
          </p:nvSpPr>
          <p:spPr>
            <a:xfrm>
              <a:off x="14994" y="6497320"/>
              <a:ext cx="1259301" cy="2923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>
                  <a:solidFill>
                    <a:schemeClr val="bg1"/>
                  </a:solidFill>
                  <a:latin typeface="KievitPro-Bold"/>
                  <a:cs typeface="KievitPro-Bold"/>
                </a:rPr>
                <a:t>SBOS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3244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7" r:id="rId2"/>
    <p:sldLayoutId id="2147483879" r:id="rId3"/>
    <p:sldLayoutId id="2147483741" r:id="rId4"/>
    <p:sldLayoutId id="2147483664" r:id="rId5"/>
    <p:sldLayoutId id="2147483876" r:id="rId6"/>
  </p:sldLayoutIdLst>
  <p:hf hdr="0" dt="0"/>
  <p:txStyles>
    <p:titleStyle>
      <a:lvl1pPr algn="l" defTabSz="914514" rtl="0" eaLnBrk="1" latinLnBrk="0" hangingPunct="1">
        <a:lnSpc>
          <a:spcPct val="100000"/>
        </a:lnSpc>
        <a:spcBef>
          <a:spcPct val="0"/>
        </a:spcBef>
        <a:buNone/>
        <a:defRPr sz="3601" kern="1200">
          <a:solidFill>
            <a:schemeClr val="accent5"/>
          </a:solidFill>
          <a:latin typeface="Corbel"/>
          <a:ea typeface="+mj-ea"/>
          <a:cs typeface="Corbel"/>
        </a:defRPr>
      </a:lvl1pPr>
    </p:titleStyle>
    <p:bodyStyle>
      <a:lvl1pPr marL="0" indent="0" algn="l" defTabSz="914514" rtl="0" eaLnBrk="1" latinLnBrk="0" hangingPunct="1">
        <a:lnSpc>
          <a:spcPct val="100000"/>
        </a:lnSpc>
        <a:spcBef>
          <a:spcPts val="552"/>
        </a:spcBef>
        <a:spcAft>
          <a:spcPts val="800"/>
        </a:spcAft>
        <a:buFontTx/>
        <a:buNone/>
        <a:defRPr sz="1400" kern="1200">
          <a:solidFill>
            <a:schemeClr val="tx1"/>
          </a:solidFill>
          <a:latin typeface="Corbel"/>
          <a:ea typeface="+mn-ea"/>
          <a:cs typeface="Corbel"/>
        </a:defRPr>
      </a:lvl1pPr>
      <a:lvl2pPr marL="453658" indent="0" algn="l" defTabSz="914514" rtl="0" eaLnBrk="1" latinLnBrk="0" hangingPunct="1">
        <a:lnSpc>
          <a:spcPct val="100000"/>
        </a:lnSpc>
        <a:spcBef>
          <a:spcPts val="24"/>
        </a:spcBef>
        <a:spcAft>
          <a:spcPct val="50000"/>
        </a:spcAft>
        <a:buClr>
          <a:schemeClr val="accent5"/>
        </a:buClr>
        <a:buSzPct val="80000"/>
        <a:buFont typeface="Arial"/>
        <a:buNone/>
        <a:defRPr sz="1200" kern="1200">
          <a:solidFill>
            <a:schemeClr val="tx1"/>
          </a:solidFill>
          <a:latin typeface="Corbel"/>
          <a:ea typeface="+mn-ea"/>
          <a:cs typeface="Corbel"/>
        </a:defRPr>
      </a:lvl2pPr>
      <a:lvl3pPr marL="849707" indent="0" algn="l" defTabSz="914514" rtl="0" eaLnBrk="1" latinLnBrk="0" hangingPunct="1">
        <a:lnSpc>
          <a:spcPct val="100000"/>
        </a:lnSpc>
        <a:spcBef>
          <a:spcPts val="336"/>
        </a:spcBef>
        <a:spcAft>
          <a:spcPct val="50000"/>
        </a:spcAft>
        <a:buClr>
          <a:schemeClr val="accent5"/>
        </a:buClr>
        <a:buSzPct val="90000"/>
        <a:buFont typeface="Lucida Grande"/>
        <a:buNone/>
        <a:defRPr sz="1200" kern="1200">
          <a:solidFill>
            <a:schemeClr val="tx1"/>
          </a:solidFill>
          <a:latin typeface="Corbel"/>
          <a:ea typeface="+mn-ea"/>
          <a:cs typeface="Corbel"/>
        </a:defRPr>
      </a:lvl3pPr>
      <a:lvl4pPr marL="1522991" indent="-306038" algn="l" defTabSz="914514" rtl="0" eaLnBrk="1" latinLnBrk="0" hangingPunct="1">
        <a:lnSpc>
          <a:spcPct val="100000"/>
        </a:lnSpc>
        <a:spcBef>
          <a:spcPts val="336"/>
        </a:spcBef>
        <a:buClr>
          <a:schemeClr val="accent5"/>
        </a:buClr>
        <a:buFont typeface="Corbel" panose="020B0503020204020204" pitchFamily="34" charset="0"/>
        <a:buChar char="»"/>
        <a:defRPr sz="2001" kern="1200">
          <a:solidFill>
            <a:schemeClr val="tx1"/>
          </a:solidFill>
          <a:latin typeface="KievitPro-Light"/>
          <a:ea typeface="+mn-ea"/>
          <a:cs typeface="KievitPro-Light"/>
        </a:defRPr>
      </a:lvl4pPr>
      <a:lvl5pPr marL="2057657" indent="-228629" algn="l" defTabSz="91451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914" indent="-228629" algn="l" defTabSz="91451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1" kern="1200">
          <a:solidFill>
            <a:schemeClr val="tx1"/>
          </a:solidFill>
          <a:latin typeface="+mn-lt"/>
          <a:ea typeface="+mn-ea"/>
          <a:cs typeface="+mn-cs"/>
        </a:defRPr>
      </a:lvl6pPr>
      <a:lvl7pPr marL="2972171" indent="-228629" algn="l" defTabSz="91451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429" indent="-228629" algn="l" defTabSz="91451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686" indent="-228629" algn="l" defTabSz="91451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57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2pPr>
      <a:lvl3pPr marL="914514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771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4pPr>
      <a:lvl5pPr marL="1829029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286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543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800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8pPr>
      <a:lvl9pPr marL="3658057" algn="l" defTabSz="914514" rtl="0" eaLnBrk="1" latinLnBrk="0" hangingPunct="1">
        <a:defRPr sz="19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DE62534-87CB-44AA-9FD7-B8D33082250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C22AD53A-4A31-1849-8930-A19B857CB4A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DC9D9F-60AC-40FA-AA27-3386F581A0C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/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F14458-51B2-47FB-BB18-B7F8D79FBB7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C83F3-F8F9-4ADD-82A7-BCFFF30C9B7F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en-US"/>
              <a:t>© 2001-2018 Sitecore Corporation A/S. All rights reserved. Sitecore® and Own the Experience® are registered trademarks of Sitecore Corporation A/S. All other brand and product names are the property of their respective owners.</a:t>
            </a:r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105C4B1A-17A2-4FDF-BFED-D4C6141C5CC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/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105A8D1-96BF-4CF2-B2B3-333D4313A58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9A04DC1-4692-4791-811A-642E1947A01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1D092F37-CA54-4AF8-9CE9-4E417B20FD2D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fontScale="92500" lnSpcReduction="20000"/>
          </a:bodyPr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84917C1-9F95-4955-B126-D81B0668EE1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20DDA8B-CE5C-406E-82B6-4F7ED4191D9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A9DA64C5-38F1-4044-A3B4-0EB5D85F51A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8860FD2-7174-4554-A953-A756DFBB42C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1645569"/>
      </p:ext>
    </p:extLst>
  </p:cSld>
  <p:clrMapOvr>
    <a:masterClrMapping/>
  </p:clrMapOvr>
</p:sld>
</file>

<file path=ppt/theme/theme1.xml><?xml version="1.0" encoding="utf-8"?>
<a:theme xmlns:a="http://schemas.openxmlformats.org/drawingml/2006/main" name="Sitecore Demand More Theme">
  <a:themeElements>
    <a:clrScheme name="Sitecore DM Colors">
      <a:dk1>
        <a:srgbClr val="51595F"/>
      </a:dk1>
      <a:lt1>
        <a:sysClr val="window" lastClr="FFFFFF"/>
      </a:lt1>
      <a:dk2>
        <a:srgbClr val="111C24"/>
      </a:dk2>
      <a:lt2>
        <a:srgbClr val="FFFFFF"/>
      </a:lt2>
      <a:accent1>
        <a:srgbClr val="0F5688"/>
      </a:accent1>
      <a:accent2>
        <a:srgbClr val="00909D"/>
      </a:accent2>
      <a:accent3>
        <a:srgbClr val="9FA4A6"/>
      </a:accent3>
      <a:accent4>
        <a:srgbClr val="F58220"/>
      </a:accent4>
      <a:accent5>
        <a:srgbClr val="632975"/>
      </a:accent5>
      <a:accent6>
        <a:srgbClr val="E11F27"/>
      </a:accent6>
      <a:hlink>
        <a:srgbClr val="632975"/>
      </a:hlink>
      <a:folHlink>
        <a:srgbClr val="632975"/>
      </a:folHlink>
    </a:clrScheme>
    <a:fontScheme name="Sitecore Kievit">
      <a:majorFont>
        <a:latin typeface="KievitPro-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KievitPro-Light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Sitecore Widescreen.potx" id="{39AF60FE-CCF5-43C9-9909-AE3C9F4DC346}" vid="{967A8994-D966-430A-9B89-4AE00DD58A4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6690</TotalTime>
  <Words>44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Corbel</vt:lpstr>
      <vt:lpstr>KievitPro-Bold</vt:lpstr>
      <vt:lpstr>KievitPro-Light</vt:lpstr>
      <vt:lpstr>Lucida Grande</vt:lpstr>
      <vt:lpstr>Wingdings</vt:lpstr>
      <vt:lpstr>Sitecore Demand More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jonathan.corley@sitecore.com</dc:creator>
  <cp:lastModifiedBy>Jonathan Corley</cp:lastModifiedBy>
  <cp:revision>144</cp:revision>
  <dcterms:modified xsi:type="dcterms:W3CDTF">2018-10-23T23:36:16Z</dcterms:modified>
</cp:coreProperties>
</file>